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1" r:id="rId58"/>
    <p:sldId id="2134805703"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 id="2134805615" r:id="rId99"/>
    <p:sldId id="2134805616" r:id="rId100"/>
    <p:sldId id="2134805617" r:id="rId101"/>
    <p:sldId id="2134805618" r:id="rId102"/>
    <p:sldId id="2134805619" r:id="rId103"/>
    <p:sldId id="2134805620" r:id="rId104"/>
    <p:sldId id="2134805621" r:id="rId105"/>
    <p:sldId id="2134805622" r:id="rId106"/>
    <p:sldId id="2134805623" r:id="rId107"/>
    <p:sldId id="2134805624" r:id="rId108"/>
    <p:sldId id="2134805625" r:id="rId109"/>
    <p:sldId id="2134805626" r:id="rId110"/>
    <p:sldId id="2134805627" r:id="rId111"/>
    <p:sldId id="2134805628" r:id="rId112"/>
    <p:sldId id="2134805629" r:id="rId113"/>
    <p:sldId id="2134805630"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1"/>
            <p14:sldId id="2134805703"/>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04" d="100"/>
          <a:sy n="104" d="100"/>
        </p:scale>
        <p:origin x="126" y="7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3/14/2022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3/14/2022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emf"/><Relationship Id="rId4" Type="http://schemas.openxmlformats.org/officeDocument/2006/relationships/image" Target="../media/image44.png"/><Relationship Id="rId9" Type="http://schemas.openxmlformats.org/officeDocument/2006/relationships/image" Target="../media/image4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9582</TotalTime>
  <Words>3520</Words>
  <Application>Microsoft Office PowerPoint</Application>
  <PresentationFormat>On-screen Show (16:9)</PresentationFormat>
  <Paragraphs>631</Paragraphs>
  <Slides>113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Kappa Architecture</vt:lpstr>
      <vt:lpstr>Lambda Architecture with Databricks</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210</cp:revision>
  <dcterms:created xsi:type="dcterms:W3CDTF">2015-09-28T19:52:00Z</dcterms:created>
  <dcterms:modified xsi:type="dcterms:W3CDTF">2022-03-15T02:21:02Z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